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customXml/item1.xml" ContentType="application/xml"/>
  <Override PartName="/customXml/itemProps11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ppt/viewProps.xml" ContentType="application/vnd.openxmlformats-officedocument.presentationml.viewProps+xml"/>
  <Override PartName="/customXml/item32.xml" ContentType="application/xml"/>
  <Override PartName="/customXml/itemProps32.xml" ContentType="application/vnd.openxmlformats-officedocument.customXmlProperties+xml"/>
  <Override PartName="/ppt/presProps.xml" ContentType="application/vnd.openxmlformats-officedocument.presentationml.presProps+xml"/>
  <Override PartName="/customXml/item23.xml" ContentType="application/xml"/>
  <Override PartName="/customXml/itemProps2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3"/>
  </p:notesMasterIdLst>
  <p:sldIdLst>
    <p:sldId id="292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79EB"/>
    <a:srgbClr val="B459D7"/>
    <a:srgbClr val="30A4BB"/>
    <a:srgbClr val="17868E"/>
    <a:srgbClr val="F142BC"/>
    <a:srgbClr val="26B7C6"/>
    <a:srgbClr val="5189BB"/>
    <a:srgbClr val="46866D"/>
    <a:srgbClr val="175569"/>
    <a:srgbClr val="4B8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7" autoAdjust="0"/>
    <p:restoredTop sz="92250" autoAdjust="0"/>
  </p:normalViewPr>
  <p:slideViewPr>
    <p:cSldViewPr snapToGrid="0" snapToObjects="1" showGuides="1">
      <p:cViewPr>
        <p:scale>
          <a:sx n="100" d="100"/>
          <a:sy n="100" d="100"/>
        </p:scale>
        <p:origin x="960" y="-8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ustomXml" Target="/customXml/item1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viewProps" Target="/ppt/viewProps.xml" Id="rId5" /><Relationship Type="http://schemas.openxmlformats.org/officeDocument/2006/relationships/customXml" Target="/customXml/item3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2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68E1B-8085-4FC2-B2A2-94B4ECCD3523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AB3B4-C75E-4232-899C-F3BC03EF81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1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7.png" Id="rId8" /><Relationship Type="http://schemas.openxmlformats.org/officeDocument/2006/relationships/image" Target="/ppt/media/image22.png" Id="rId3" /><Relationship Type="http://schemas.openxmlformats.org/officeDocument/2006/relationships/image" Target="/ppt/media/image6.svg" Id="rId7" /><Relationship Type="http://schemas.openxmlformats.org/officeDocument/2006/relationships/image" Target="/ppt/media/image13.pn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54.png" Id="rId6" /><Relationship Type="http://schemas.openxmlformats.org/officeDocument/2006/relationships/image" Target="/ppt/media/image42.svg" Id="rId5" /><Relationship Type="http://schemas.openxmlformats.org/officeDocument/2006/relationships/image" Target="/ppt/media/image35.png" Id="rId4" /><Relationship Type="http://schemas.openxmlformats.org/officeDocument/2006/relationships/image" Target="/ppt/media/image83.svg" Id="rId9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{image_background}" descr="{image_background}">
            <a:extLst>
              <a:ext uri="{FF2B5EF4-FFF2-40B4-BE49-F238E27FC236}">
                <a16:creationId xmlns:a16="http://schemas.microsoft.com/office/drawing/2014/main" id="{47ACD3A5-9DA9-E2CB-01BD-30C8B5D9AE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C690F3-94CB-E458-FA80-002C560B4B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640080"/>
            <a:ext cx="8778239" cy="6492240"/>
          </a:xfrm>
          <a:prstGeom prst="rect">
            <a:avLst/>
          </a:prstGeom>
        </p:spPr>
      </p:pic>
      <p:sp>
        <p:nvSpPr>
          <p:cNvPr id="19" name="Title 16">
            <a:extLst>
              <a:ext uri="{FF2B5EF4-FFF2-40B4-BE49-F238E27FC236}">
                <a16:creationId xmlns:a16="http://schemas.microsoft.com/office/drawing/2014/main" id="{2C8B4430-165C-AE29-9F25-0AD18B34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573" y="3617188"/>
            <a:ext cx="6964827" cy="466490"/>
          </a:xfrm>
        </p:spPr>
        <p:txBody>
          <a:bodyPr anchor="t"/>
          <a:lstStyle>
            <a:lvl1pPr>
              <a:defRPr sz="4500" cap="all" baseline="0">
                <a:solidFill>
                  <a:schemeClr val="accent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5" name="Text Placeholder 20">
            <a:extLst>
              <a:ext uri="{FF2B5EF4-FFF2-40B4-BE49-F238E27FC236}">
                <a16:creationId xmlns:a16="http://schemas.microsoft.com/office/drawing/2014/main" id="{C68E647C-9626-F55E-A79B-1C3CA7869E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1657609"/>
            <a:ext cx="7010400" cy="874143"/>
          </a:xfrm>
        </p:spPr>
        <p:txBody>
          <a:bodyPr lIns="0" tIns="0" rIns="0" bIns="0" anchor="b" anchorCtr="0">
            <a:no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2400" b="1" cap="all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6105EDA-CF95-EB4B-D99D-C3F7E0000DA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24001" y="2635393"/>
            <a:ext cx="7010399" cy="557852"/>
          </a:xfrm>
        </p:spPr>
        <p:txBody>
          <a:bodyPr anchor="b"/>
          <a:lstStyle>
            <a:lvl1pPr>
              <a:lnSpc>
                <a:spcPct val="103000"/>
              </a:lnSpc>
              <a:defRPr sz="1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Text Placeholder 28">
            <a:extLst>
              <a:ext uri="{FF2B5EF4-FFF2-40B4-BE49-F238E27FC236}">
                <a16:creationId xmlns:a16="http://schemas.microsoft.com/office/drawing/2014/main" id="{35880765-9F0C-7BA8-77D3-EA20A6F10D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001" y="4507622"/>
            <a:ext cx="7010399" cy="559020"/>
          </a:xfrm>
        </p:spPr>
        <p:txBody>
          <a:bodyPr lIns="0" tIns="0" rIns="0" bIns="0">
            <a:noAutofit/>
          </a:bodyPr>
          <a:lstStyle>
            <a:lvl1pPr algn="ctr">
              <a:lnSpc>
                <a:spcPct val="103000"/>
              </a:lnSpc>
              <a:defRPr sz="1400"/>
            </a:lvl1pPr>
            <a:lvl2pPr algn="ctr">
              <a:lnSpc>
                <a:spcPct val="103000"/>
              </a:lnSpc>
              <a:defRPr sz="1400"/>
            </a:lvl2pPr>
            <a:lvl3pPr algn="ctr">
              <a:lnSpc>
                <a:spcPct val="103000"/>
              </a:lnSpc>
              <a:defRPr sz="1400"/>
            </a:lvl3pPr>
            <a:lvl4pPr algn="ctr">
              <a:lnSpc>
                <a:spcPct val="103000"/>
              </a:lnSpc>
              <a:defRPr sz="1400"/>
            </a:lvl4pPr>
            <a:lvl5pPr algn="ctr">
              <a:lnSpc>
                <a:spcPct val="103000"/>
              </a:lnSpc>
              <a:defRPr sz="1400"/>
            </a:lvl5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en-US" dirty="0"/>
          </a:p>
        </p:txBody>
      </p:sp>
      <p:sp>
        <p:nvSpPr>
          <p:cNvPr id="52" name="Text Placeholder 36">
            <a:extLst>
              <a:ext uri="{FF2B5EF4-FFF2-40B4-BE49-F238E27FC236}">
                <a16:creationId xmlns:a16="http://schemas.microsoft.com/office/drawing/2014/main" id="{619B865D-80B7-1BEF-DD11-69754CF7FA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79320" y="5495101"/>
            <a:ext cx="2735580" cy="384048"/>
          </a:xfrm>
        </p:spPr>
        <p:txBody>
          <a:bodyPr lIns="0" tIns="0" rIns="0" bIns="0" anchor="ctr" anchorCtr="0">
            <a:noAutofit/>
          </a:bodyPr>
          <a:lstStyle>
            <a:lvl1pPr algn="ctr">
              <a:lnSpc>
                <a:spcPct val="103000"/>
              </a:lnSpc>
              <a:defRPr sz="2700">
                <a:latin typeface="Rastanty Cortez" panose="02000506000000020003" pitchFamily="2" charset="0"/>
              </a:defRPr>
            </a:lvl1pPr>
            <a:lvl2pPr algn="ctr">
              <a:lnSpc>
                <a:spcPct val="80000"/>
              </a:lnSpc>
              <a:defRPr sz="1100"/>
            </a:lvl2pPr>
            <a:lvl3pPr algn="ctr">
              <a:lnSpc>
                <a:spcPct val="80000"/>
              </a:lnSpc>
              <a:defRPr sz="1100"/>
            </a:lvl3pPr>
            <a:lvl4pPr algn="ctr">
              <a:lnSpc>
                <a:spcPct val="80000"/>
              </a:lnSpc>
              <a:defRPr sz="1100"/>
            </a:lvl4pPr>
            <a:lvl5pPr algn="ctr">
              <a:lnSpc>
                <a:spcPct val="80000"/>
              </a:lnSpc>
              <a:defRPr sz="11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B4D692-104D-B498-6BBB-F783C5D0826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79320" y="5906705"/>
            <a:ext cx="2735580" cy="384048"/>
          </a:xfrm>
        </p:spPr>
        <p:txBody>
          <a:bodyPr anchor="ctr"/>
          <a:lstStyle>
            <a:lvl1pPr algn="ctr">
              <a:lnSpc>
                <a:spcPct val="103000"/>
              </a:lnSpc>
              <a:defRPr sz="1050" cap="all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30DF989-C3EA-9E1B-9C16-116A67ACFF38}"/>
              </a:ext>
            </a:extLst>
          </p:cNvPr>
          <p:cNvCxnSpPr>
            <a:cxnSpLocks/>
          </p:cNvCxnSpPr>
          <p:nvPr userDrawn="1"/>
        </p:nvCxnSpPr>
        <p:spPr>
          <a:xfrm>
            <a:off x="2171700" y="5885427"/>
            <a:ext cx="27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 Placeholder 32">
            <a:extLst>
              <a:ext uri="{FF2B5EF4-FFF2-40B4-BE49-F238E27FC236}">
                <a16:creationId xmlns:a16="http://schemas.microsoft.com/office/drawing/2014/main" id="{2B0023DC-EEE4-9D4E-02F2-E36043CAEE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58740" y="5491605"/>
            <a:ext cx="2720340" cy="384048"/>
          </a:xfrm>
        </p:spPr>
        <p:txBody>
          <a:bodyPr lIns="0" tIns="0" rIns="0" bIns="0" anchor="ctr" anchorCtr="0">
            <a:noAutofit/>
          </a:bodyPr>
          <a:lstStyle>
            <a:lvl1pPr algn="ctr">
              <a:lnSpc>
                <a:spcPct val="103000"/>
              </a:lnSpc>
              <a:defRPr sz="1400" cap="none" baseline="0"/>
            </a:lvl1pPr>
            <a:lvl2pPr algn="ctr">
              <a:lnSpc>
                <a:spcPct val="80000"/>
              </a:lnSpc>
              <a:defRPr sz="1100"/>
            </a:lvl2pPr>
            <a:lvl3pPr algn="ctr">
              <a:lnSpc>
                <a:spcPct val="80000"/>
              </a:lnSpc>
              <a:defRPr sz="1100"/>
            </a:lvl3pPr>
            <a:lvl4pPr algn="ctr">
              <a:lnSpc>
                <a:spcPct val="80000"/>
              </a:lnSpc>
              <a:defRPr sz="1100"/>
            </a:lvl4pPr>
            <a:lvl5pPr algn="ctr">
              <a:lnSpc>
                <a:spcPct val="80000"/>
              </a:lnSpc>
              <a:defRPr sz="11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C7EB21A-F81E-3B11-6331-6ED799B22A8B}"/>
              </a:ext>
            </a:extLst>
          </p:cNvPr>
          <p:cNvCxnSpPr>
            <a:cxnSpLocks/>
          </p:cNvCxnSpPr>
          <p:nvPr userDrawn="1"/>
        </p:nvCxnSpPr>
        <p:spPr>
          <a:xfrm>
            <a:off x="5151120" y="5885427"/>
            <a:ext cx="27355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1431421-3E39-A117-317E-35A4775A3C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51120" y="5906705"/>
            <a:ext cx="2735580" cy="384048"/>
          </a:xfrm>
        </p:spPr>
        <p:txBody>
          <a:bodyPr anchor="ctr"/>
          <a:lstStyle>
            <a:lvl1pPr algn="ctr">
              <a:lnSpc>
                <a:spcPct val="103000"/>
              </a:lnSpc>
              <a:defRPr sz="1050" cap="all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3056144F-988B-FD84-40EF-7219AA6802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697024">
            <a:off x="1035154" y="997619"/>
            <a:ext cx="567217" cy="540629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93FAFA02-78C4-A622-1DEB-B324B6821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1629">
            <a:off x="8470788" y="1432410"/>
            <a:ext cx="567217" cy="54062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C448212-84D5-4B06-F2D3-0E8B0C23B9A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33908" y="1138210"/>
            <a:ext cx="371053" cy="35366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EDBB0595-BB7F-FB87-63B1-3E6C2431679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959263">
            <a:off x="8473416" y="1047718"/>
            <a:ext cx="371053" cy="35366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46EE9733-52EE-B89E-A9BC-51DBA988373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18148">
            <a:off x="1314168" y="1542619"/>
            <a:ext cx="419661" cy="39999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3AADAE25-8CF0-1F07-0B99-5BE1B8DD4C5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1293141">
            <a:off x="1622955" y="1130007"/>
            <a:ext cx="419661" cy="399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B59FF3B1-35FA-E13B-5ADD-379C970606BF}"/>
              </a:ext>
            </a:extLst>
          </p:cNvPr>
          <p:cNvSpPr/>
          <p:nvPr userDrawn="1"/>
        </p:nvSpPr>
        <p:spPr>
          <a:xfrm>
            <a:off x="1915608" y="1676523"/>
            <a:ext cx="118808" cy="11880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5658ACE-E09D-1FEC-2E83-406AD9B44B77}"/>
              </a:ext>
            </a:extLst>
          </p:cNvPr>
          <p:cNvSpPr/>
          <p:nvPr userDrawn="1"/>
        </p:nvSpPr>
        <p:spPr>
          <a:xfrm>
            <a:off x="1060731" y="1458509"/>
            <a:ext cx="78085" cy="780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77FFCEE-04A3-45CF-2648-0A9310BBB2FB}"/>
              </a:ext>
            </a:extLst>
          </p:cNvPr>
          <p:cNvSpPr/>
          <p:nvPr userDrawn="1"/>
        </p:nvSpPr>
        <p:spPr>
          <a:xfrm>
            <a:off x="1921968" y="1054106"/>
            <a:ext cx="78085" cy="7808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79116A9-15FC-16FF-FFDB-9F8AAA0D6C66}"/>
              </a:ext>
            </a:extLst>
          </p:cNvPr>
          <p:cNvSpPr/>
          <p:nvPr userDrawn="1"/>
        </p:nvSpPr>
        <p:spPr>
          <a:xfrm>
            <a:off x="8862644" y="1339701"/>
            <a:ext cx="118808" cy="1188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DD42B75-4ED9-D913-0E31-C7F626964D64}"/>
              </a:ext>
            </a:extLst>
          </p:cNvPr>
          <p:cNvSpPr/>
          <p:nvPr userDrawn="1"/>
        </p:nvSpPr>
        <p:spPr>
          <a:xfrm>
            <a:off x="8326687" y="1618566"/>
            <a:ext cx="78085" cy="780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EA1E644-F3C4-9E56-D4D8-062FC6BF984F}"/>
              </a:ext>
            </a:extLst>
          </p:cNvPr>
          <p:cNvSpPr/>
          <p:nvPr userDrawn="1"/>
        </p:nvSpPr>
        <p:spPr>
          <a:xfrm>
            <a:off x="8365730" y="1054106"/>
            <a:ext cx="78085" cy="7808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84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1368" userDrawn="1">
          <p15:clr>
            <a:srgbClr val="FBAE40"/>
          </p15:clr>
        </p15:guide>
        <p15:guide id="3" pos="4968" userDrawn="1">
          <p15:clr>
            <a:srgbClr val="FBAE40"/>
          </p15:clr>
        </p15:guide>
        <p15:guide id="4" pos="3096" userDrawn="1">
          <p15:clr>
            <a:srgbClr val="FBAE40"/>
          </p15:clr>
        </p15:guide>
        <p15:guide id="5" pos="3240" userDrawn="1">
          <p15:clr>
            <a:srgbClr val="FBAE40"/>
          </p15:clr>
        </p15:guide>
        <p15:guide id="6" pos="960" userDrawn="1">
          <p15:clr>
            <a:srgbClr val="FBAE40"/>
          </p15:clr>
        </p15:guide>
        <p15:guide id="7" pos="5376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add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8033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 defTabSz="100584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05840" rtl="0" eaLnBrk="1" latinLnBrk="0" hangingPunct="1">
        <a:lnSpc>
          <a:spcPct val="103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>
            <a:extLst>
              <a:ext uri="{FF2B5EF4-FFF2-40B4-BE49-F238E27FC236}">
                <a16:creationId xmlns:a16="http://schemas.microsoft.com/office/drawing/2014/main" id="{8D475B75-F925-3C22-08F1-029FAECD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Meitar Rokach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753C54-F0AF-03C3-5C63-6B4EFA2992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0" y="1657609"/>
            <a:ext cx="7010400" cy="874143"/>
          </a:xfrm>
        </p:spPr>
        <p:txBody>
          <a:bodyPr/>
          <a:lstStyle/>
          <a:p>
            <a:r>
              <a:rPr lang="en-US" dirty="0"/>
              <a:t>Super Student Award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FE52A3A-2368-E969-B825-046C6B391BE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24001" y="2635393"/>
            <a:ext cx="7010399" cy="557852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A8DC1E-98FD-F9FA-6F70-0E850D7D8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1" y="4507622"/>
            <a:ext cx="7010399" cy="559020"/>
          </a:xfrm>
        </p:spPr>
        <p:txBody>
          <a:bodyPr/>
          <a:lstStyle/>
          <a:p>
            <a:r>
              <a:rPr lang="en-US" dirty="0"/>
              <a:t>in recognition of their exceptional dedication, brilliance, and kindness.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053F54-C0AF-F0F5-EAE8-D786286177E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179320" y="5495101"/>
            <a:ext cx="2735580" cy="384048"/>
          </a:xfrm>
        </p:spPr>
        <p:txBody>
          <a:bodyPr/>
          <a:lstStyle/>
          <a:p>
            <a:r>
              <a:rPr lang="en-US" dirty="0"/>
              <a:t>Mr. Flores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EBA7475-FD38-AEDB-5D82-2DA4E50A18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179320" y="5906705"/>
            <a:ext cx="2735580" cy="384048"/>
          </a:xfrm>
        </p:spPr>
        <p:txBody>
          <a:bodyPr/>
          <a:lstStyle/>
          <a:p>
            <a:r>
              <a:rPr lang="en-US" dirty="0"/>
              <a:t>Principal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3E19537-3D4B-823B-C0ED-8C1F5A6C90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58740" y="5491605"/>
            <a:ext cx="2720340" cy="384048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C3F2DAF-619D-8E33-4E4A-EAB8F314A45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51120" y="5906705"/>
            <a:ext cx="2735580" cy="384048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37623073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ertificate 32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FDB80E"/>
      </a:accent1>
      <a:accent2>
        <a:srgbClr val="2475D1"/>
      </a:accent2>
      <a:accent3>
        <a:srgbClr val="B351D3"/>
      </a:accent3>
      <a:accent4>
        <a:srgbClr val="1C1443"/>
      </a:accent4>
      <a:accent5>
        <a:srgbClr val="1EBC7F"/>
      </a:accent5>
      <a:accent6>
        <a:srgbClr val="7549C0"/>
      </a:accent6>
      <a:hlink>
        <a:srgbClr val="467886"/>
      </a:hlink>
      <a:folHlink>
        <a:srgbClr val="96607D"/>
      </a:folHlink>
    </a:clrScheme>
    <a:fontScheme name="Custom 181">
      <a:majorFont>
        <a:latin typeface="Posterama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P_Certificate_32_win32_SD_v3" id="{5E0FF4F4-E6A1-4ADE-9628-B5C5383DD4E3}" vid="{225856FB-10A5-4C14-8943-B082EC53A4D3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&#65279;<?xml version="1.0" encoding="utf-8"?><Relationships xmlns="http://schemas.openxmlformats.org/package/2006/relationships"><Relationship Type="http://schemas.openxmlformats.org/officeDocument/2006/relationships/customXmlProps" Target="/customXml/itemProps11.xml" Id="rId1" /></Relationships>
</file>

<file path=customXml/_rels/item23.xml.rels>&#65279;<?xml version="1.0" encoding="utf-8"?><Relationships xmlns="http://schemas.openxmlformats.org/package/2006/relationships"><Relationship Type="http://schemas.openxmlformats.org/officeDocument/2006/relationships/customXmlProps" Target="/customXml/itemProps23.xml" Id="rId1" /></Relationships>
</file>

<file path=customXml/_rels/item32.xml.rels>&#65279;<?xml version="1.0" encoding="utf-8"?><Relationships xmlns="http://schemas.openxmlformats.org/package/2006/relationships"><Relationship Type="http://schemas.openxmlformats.org/officeDocument/2006/relationships/customXmlProps" Target="/customXml/itemProps32.xml" Id="rId1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1.xml><?xml version="1.0" encoding="utf-8"?>
<ds:datastoreItem xmlns:ds="http://schemas.openxmlformats.org/officeDocument/2006/customXml" ds:itemID="{D9128568-2B8A-44D0-BB3E-5B91E607E16F}"/>
</file>

<file path=customXml/itemProps23.xml><?xml version="1.0" encoding="utf-8"?>
<ds:datastoreItem xmlns:ds="http://schemas.openxmlformats.org/officeDocument/2006/customXml" ds:itemID="{7C518D71-0170-4423-A551-832E55D44489}"/>
</file>

<file path=customXml/itemProps32.xml><?xml version="1.0" encoding="utf-8"?>
<ds:datastoreItem xmlns:ds="http://schemas.openxmlformats.org/officeDocument/2006/customXml" ds:itemID="{6EB9C4A7-567D-4DDF-9EFC-0ABE15F83660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29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Aptos</vt:lpstr>
      <vt:lpstr>Arial</vt:lpstr>
      <vt:lpstr>Posterama</vt:lpstr>
      <vt:lpstr>Rastanty Cortez</vt:lpstr>
      <vt:lpstr>Segoe UI</vt:lpstr>
      <vt:lpstr>Custom</vt:lpstr>
      <vt:lpstr>Meitar Rokach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Meitar Rokach</dc:title>
  <dc:creator/>
  <dcterms:created xsi:type="dcterms:W3CDTF">2024-05-07T06:25:55Z</dcterms:created>
  <dcterms:modified xsi:type="dcterms:W3CDTF">2024-05-07T06:27:29Z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